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282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62BC96E-3495-2B48-AC5A-1BDD19C4440D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B8D881ED-8BE3-E74C-A230-3055B23DD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2CD1968D-C9D1-E74D-8270-100BDC810D4C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98A2FB9A-F8D1-4241-833C-A15460D53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4690" y="995361"/>
            <a:ext cx="3096335" cy="3581400"/>
            <a:chOff x="294690" y="995361"/>
            <a:chExt cx="3096335" cy="3581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445"/>
            <a:stretch/>
          </p:blipFill>
          <p:spPr>
            <a:xfrm>
              <a:off x="350087" y="1731855"/>
              <a:ext cx="690171" cy="253937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pic>
          <p:nvPicPr>
            <p:cNvPr id="8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1" y="1743259"/>
              <a:ext cx="255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2010 </a:t>
              </a:r>
              <a:r>
                <a:rPr lang="en-AU" sz="1600" b="1" dirty="0" smtClean="0"/>
                <a:t>RESERVE PINOT NOIR</a:t>
              </a:r>
            </a:p>
            <a:p>
              <a:r>
                <a:rPr lang="en-AU" sz="1600" dirty="0" smtClean="0"/>
                <a:t>Willamette Valley, OR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6888" y="3264923"/>
              <a:ext cx="119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90</a:t>
              </a:r>
              <a:endParaRPr lang="en-US" sz="48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3078" y="3839975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195" y="4133247"/>
              <a:ext cx="1033551" cy="3505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5" t="5482" r="5656" b="5842"/>
            <a:stretch/>
          </p:blipFill>
          <p:spPr>
            <a:xfrm>
              <a:off x="2301235" y="3210785"/>
              <a:ext cx="875719" cy="88576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73549" y="2297257"/>
              <a:ext cx="22750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1100" dirty="0" smtClean="0"/>
                <a:t>“Light-footed</a:t>
              </a:r>
              <a:r>
                <a:rPr lang="en-AU" sz="1100" dirty="0"/>
                <a:t>, with a nice transparency to the focused currant and rhubarb </a:t>
              </a:r>
              <a:r>
                <a:rPr lang="en-AU" sz="1100" dirty="0" err="1"/>
                <a:t>flavors</a:t>
              </a:r>
              <a:r>
                <a:rPr lang="en-AU" sz="1100" dirty="0"/>
                <a:t>, finishing on a lemony spice </a:t>
              </a:r>
              <a:r>
                <a:rPr lang="en-AU" sz="1100" dirty="0" smtClean="0"/>
                <a:t>note</a:t>
              </a:r>
              <a:r>
                <a:rPr lang="en-AU" sz="1100" dirty="0"/>
                <a:t>. </a:t>
              </a:r>
              <a:endParaRPr lang="en-AU" sz="1100" dirty="0" smtClean="0"/>
            </a:p>
            <a:p>
              <a:pPr algn="just"/>
              <a:r>
                <a:rPr lang="en-AU" sz="1100" dirty="0" smtClean="0"/>
                <a:t>Drink </a:t>
              </a:r>
              <a:r>
                <a:rPr lang="en-AU" sz="1100" dirty="0"/>
                <a:t>now </a:t>
              </a:r>
              <a:r>
                <a:rPr lang="en-AU" sz="1100" dirty="0" smtClean="0"/>
                <a:t>through </a:t>
              </a:r>
            </a:p>
            <a:p>
              <a:pPr algn="just"/>
              <a:r>
                <a:rPr lang="en-AU" sz="1100" dirty="0" smtClean="0"/>
                <a:t>2016.” </a:t>
              </a:r>
              <a:r>
                <a:rPr lang="en-AU" sz="1100" dirty="0"/>
                <a:t>–</a:t>
              </a:r>
              <a:r>
                <a:rPr lang="en-AU" sz="1100" dirty="0" smtClean="0"/>
                <a:t>HS</a:t>
              </a:r>
              <a:endParaRPr lang="en-AU" sz="11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86856" y="1002367"/>
            <a:ext cx="3096335" cy="3581400"/>
            <a:chOff x="294690" y="995361"/>
            <a:chExt cx="3096335" cy="358140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445"/>
            <a:stretch/>
          </p:blipFill>
          <p:spPr>
            <a:xfrm>
              <a:off x="350087" y="1731855"/>
              <a:ext cx="690171" cy="2539379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pic>
          <p:nvPicPr>
            <p:cNvPr id="59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60" name="Rectangle 59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38201" y="1743259"/>
              <a:ext cx="255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2010 </a:t>
              </a:r>
              <a:r>
                <a:rPr lang="en-AU" sz="1600" b="1" dirty="0" smtClean="0"/>
                <a:t>RESERVE PINOT NOIR</a:t>
              </a:r>
            </a:p>
            <a:p>
              <a:r>
                <a:rPr lang="en-AU" sz="1600" dirty="0" smtClean="0"/>
                <a:t>Willamette Valley, OR</a:t>
              </a:r>
              <a:endParaRPr lang="en-US" sz="1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76888" y="3264923"/>
              <a:ext cx="119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90</a:t>
              </a:r>
              <a:endParaRPr lang="en-US" sz="48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73078" y="3839975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195" y="4133247"/>
              <a:ext cx="1033551" cy="350509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5" t="5482" r="5656" b="5842"/>
            <a:stretch/>
          </p:blipFill>
          <p:spPr>
            <a:xfrm>
              <a:off x="2301235" y="3210785"/>
              <a:ext cx="875719" cy="885762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973549" y="2297257"/>
              <a:ext cx="22750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1100" dirty="0" smtClean="0"/>
                <a:t>“Light-footed</a:t>
              </a:r>
              <a:r>
                <a:rPr lang="en-AU" sz="1100" dirty="0"/>
                <a:t>, with a nice transparency to the focused currant and rhubarb </a:t>
              </a:r>
              <a:r>
                <a:rPr lang="en-AU" sz="1100" dirty="0" err="1"/>
                <a:t>flavors</a:t>
              </a:r>
              <a:r>
                <a:rPr lang="en-AU" sz="1100" dirty="0"/>
                <a:t>, finishing on a lemony spice </a:t>
              </a:r>
              <a:r>
                <a:rPr lang="en-AU" sz="1100" dirty="0" smtClean="0"/>
                <a:t>note</a:t>
              </a:r>
              <a:r>
                <a:rPr lang="en-AU" sz="1100" dirty="0"/>
                <a:t>. </a:t>
              </a:r>
              <a:endParaRPr lang="en-AU" sz="1100" dirty="0" smtClean="0"/>
            </a:p>
            <a:p>
              <a:pPr algn="just"/>
              <a:r>
                <a:rPr lang="en-AU" sz="1100" dirty="0" smtClean="0"/>
                <a:t>Drink </a:t>
              </a:r>
              <a:r>
                <a:rPr lang="en-AU" sz="1100" dirty="0"/>
                <a:t>now </a:t>
              </a:r>
              <a:r>
                <a:rPr lang="en-AU" sz="1100" dirty="0" smtClean="0"/>
                <a:t>through </a:t>
              </a:r>
            </a:p>
            <a:p>
              <a:pPr algn="just"/>
              <a:r>
                <a:rPr lang="en-AU" sz="1100" dirty="0" smtClean="0"/>
                <a:t>2016.” </a:t>
              </a:r>
              <a:r>
                <a:rPr lang="en-AU" sz="1100" dirty="0"/>
                <a:t>–</a:t>
              </a:r>
              <a:r>
                <a:rPr lang="en-AU" sz="1100" dirty="0" smtClean="0"/>
                <a:t>HS</a:t>
              </a:r>
              <a:endParaRPr lang="en-AU" sz="11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96408" y="4736870"/>
            <a:ext cx="3096335" cy="3581400"/>
            <a:chOff x="294690" y="995361"/>
            <a:chExt cx="3096335" cy="358140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445"/>
            <a:stretch/>
          </p:blipFill>
          <p:spPr>
            <a:xfrm>
              <a:off x="350087" y="1731855"/>
              <a:ext cx="690171" cy="2539379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pic>
          <p:nvPicPr>
            <p:cNvPr id="93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94" name="Rectangle 93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38201" y="1743259"/>
              <a:ext cx="255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2010 </a:t>
              </a:r>
              <a:r>
                <a:rPr lang="en-AU" sz="1600" b="1" dirty="0" smtClean="0"/>
                <a:t>RESERVE PINOT NOIR</a:t>
              </a:r>
            </a:p>
            <a:p>
              <a:r>
                <a:rPr lang="en-AU" sz="1600" dirty="0" smtClean="0"/>
                <a:t>Willamette Valley, OR</a:t>
              </a:r>
              <a:endParaRPr lang="en-US" sz="16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76888" y="3264923"/>
              <a:ext cx="119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90</a:t>
              </a:r>
              <a:endParaRPr lang="en-US" sz="48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273078" y="3839975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195" y="4133247"/>
              <a:ext cx="1033551" cy="350509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5" t="5482" r="5656" b="5842"/>
            <a:stretch/>
          </p:blipFill>
          <p:spPr>
            <a:xfrm>
              <a:off x="2301235" y="3210785"/>
              <a:ext cx="875719" cy="885762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973549" y="2297257"/>
              <a:ext cx="22750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1100" dirty="0" smtClean="0"/>
                <a:t>“Light-footed</a:t>
              </a:r>
              <a:r>
                <a:rPr lang="en-AU" sz="1100" dirty="0"/>
                <a:t>, with a nice transparency to the focused currant and rhubarb </a:t>
              </a:r>
              <a:r>
                <a:rPr lang="en-AU" sz="1100" dirty="0" err="1"/>
                <a:t>flavors</a:t>
              </a:r>
              <a:r>
                <a:rPr lang="en-AU" sz="1100" dirty="0"/>
                <a:t>, finishing on a lemony spice </a:t>
              </a:r>
              <a:r>
                <a:rPr lang="en-AU" sz="1100" dirty="0" smtClean="0"/>
                <a:t>note</a:t>
              </a:r>
              <a:r>
                <a:rPr lang="en-AU" sz="1100" dirty="0"/>
                <a:t>. </a:t>
              </a:r>
              <a:endParaRPr lang="en-AU" sz="1100" dirty="0" smtClean="0"/>
            </a:p>
            <a:p>
              <a:pPr algn="just"/>
              <a:r>
                <a:rPr lang="en-AU" sz="1100" dirty="0" smtClean="0"/>
                <a:t>Drink </a:t>
              </a:r>
              <a:r>
                <a:rPr lang="en-AU" sz="1100" dirty="0"/>
                <a:t>now </a:t>
              </a:r>
              <a:r>
                <a:rPr lang="en-AU" sz="1100" dirty="0" smtClean="0"/>
                <a:t>through </a:t>
              </a:r>
            </a:p>
            <a:p>
              <a:pPr algn="just"/>
              <a:r>
                <a:rPr lang="en-AU" sz="1100" dirty="0" smtClean="0"/>
                <a:t>2016.” </a:t>
              </a:r>
              <a:r>
                <a:rPr lang="en-AU" sz="1100" dirty="0"/>
                <a:t>–</a:t>
              </a:r>
              <a:r>
                <a:rPr lang="en-AU" sz="1100" dirty="0" smtClean="0"/>
                <a:t>HS</a:t>
              </a:r>
              <a:endParaRPr lang="en-AU" sz="11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486856" y="4736870"/>
            <a:ext cx="3096335" cy="3581400"/>
            <a:chOff x="294690" y="995361"/>
            <a:chExt cx="3096335" cy="3581400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445"/>
            <a:stretch/>
          </p:blipFill>
          <p:spPr>
            <a:xfrm>
              <a:off x="350087" y="1731855"/>
              <a:ext cx="690171" cy="2539379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pic>
          <p:nvPicPr>
            <p:cNvPr id="106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107" name="Rectangle 106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38201" y="1743259"/>
              <a:ext cx="255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2010 </a:t>
              </a:r>
              <a:r>
                <a:rPr lang="en-AU" sz="1600" b="1" dirty="0" smtClean="0"/>
                <a:t>RESERVE PINOT NOIR</a:t>
              </a:r>
            </a:p>
            <a:p>
              <a:r>
                <a:rPr lang="en-AU" sz="1600" dirty="0" smtClean="0"/>
                <a:t>Willamette Valley, OR</a:t>
              </a:r>
              <a:endParaRPr lang="en-US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76888" y="3264923"/>
              <a:ext cx="119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90</a:t>
              </a:r>
              <a:endParaRPr lang="en-US" sz="48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73078" y="3839975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195" y="4133247"/>
              <a:ext cx="1033551" cy="350509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5" t="5482" r="5656" b="5842"/>
            <a:stretch/>
          </p:blipFill>
          <p:spPr>
            <a:xfrm>
              <a:off x="2301235" y="3210785"/>
              <a:ext cx="875719" cy="885762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973549" y="2297257"/>
              <a:ext cx="22750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1100" dirty="0" smtClean="0"/>
                <a:t>“Light-footed</a:t>
              </a:r>
              <a:r>
                <a:rPr lang="en-AU" sz="1100" dirty="0"/>
                <a:t>, with a nice transparency to the focused currant and rhubarb </a:t>
              </a:r>
              <a:r>
                <a:rPr lang="en-AU" sz="1100" dirty="0" err="1"/>
                <a:t>flavors</a:t>
              </a:r>
              <a:r>
                <a:rPr lang="en-AU" sz="1100" dirty="0"/>
                <a:t>, finishing on a lemony spice </a:t>
              </a:r>
              <a:r>
                <a:rPr lang="en-AU" sz="1100" dirty="0" smtClean="0"/>
                <a:t>note</a:t>
              </a:r>
              <a:r>
                <a:rPr lang="en-AU" sz="1100" dirty="0"/>
                <a:t>. </a:t>
              </a:r>
              <a:endParaRPr lang="en-AU" sz="1100" dirty="0" smtClean="0"/>
            </a:p>
            <a:p>
              <a:pPr algn="just"/>
              <a:r>
                <a:rPr lang="en-AU" sz="1100" dirty="0" smtClean="0"/>
                <a:t>Drink </a:t>
              </a:r>
              <a:r>
                <a:rPr lang="en-AU" sz="1100" dirty="0"/>
                <a:t>now </a:t>
              </a:r>
              <a:r>
                <a:rPr lang="en-AU" sz="1100" dirty="0" smtClean="0"/>
                <a:t>through </a:t>
              </a:r>
            </a:p>
            <a:p>
              <a:pPr algn="just"/>
              <a:r>
                <a:rPr lang="en-AU" sz="1100" dirty="0" smtClean="0"/>
                <a:t>2016.” </a:t>
              </a:r>
              <a:r>
                <a:rPr lang="en-AU" sz="1100" dirty="0"/>
                <a:t>–</a:t>
              </a:r>
              <a:r>
                <a:rPr lang="en-AU" sz="1100" dirty="0" smtClean="0"/>
                <a:t>HS</a:t>
              </a:r>
              <a:endParaRPr lang="en-AU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yle Template verti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Argyle Template vertical</Template>
  <TotalTime>143</TotalTime>
  <Words>196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Argyle Template vertical</vt:lpstr>
      <vt:lpstr>PowerPoint Presentation</vt:lpstr>
    </vt:vector>
  </TitlesOfParts>
  <Company>Lion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Katchor</dc:creator>
  <cp:lastModifiedBy>Monique Katchor</cp:lastModifiedBy>
  <cp:revision>19</cp:revision>
  <cp:lastPrinted>2012-04-11T22:52:23Z</cp:lastPrinted>
  <dcterms:created xsi:type="dcterms:W3CDTF">2012-04-10T22:51:24Z</dcterms:created>
  <dcterms:modified xsi:type="dcterms:W3CDTF">2013-05-23T22:33:19Z</dcterms:modified>
</cp:coreProperties>
</file>